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6" r:id="rId4"/>
    <p:sldId id="257" r:id="rId5"/>
    <p:sldId id="269" r:id="rId6"/>
    <p:sldId id="264" r:id="rId7"/>
    <p:sldId id="268" r:id="rId8"/>
    <p:sldId id="267" r:id="rId9"/>
    <p:sldId id="260" r:id="rId10"/>
    <p:sldId id="270" r:id="rId11"/>
    <p:sldId id="262" r:id="rId12"/>
    <p:sldId id="271" r:id="rId13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BR" initials="E" lastIdx="1" clrIdx="0">
    <p:extLst>
      <p:ext uri="{19B8F6BF-5375-455C-9EA6-DF929625EA0E}">
        <p15:presenceInfo xmlns:p15="http://schemas.microsoft.com/office/powerpoint/2012/main" userId="EB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08991705-EE83-4C1F-9E5D-CC3B07FE7C51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0AA2EC43-B067-42F0-99F0-B8BF83ABF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1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7B740-F74F-4810-85B9-3F176FBFB1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710F2AA-267E-44C8-BF44-BCF3647EE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5E2BFB17-00A2-4922-AEB9-4A35ED381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38132DFE-376B-49FE-AE57-7DB369CF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5A274C5A-7787-4409-968C-9ADF7D7C1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0D44C8DA-B377-499A-8EF1-BA169078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4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3E67503-108F-4A32-AE50-3245C95B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294047E0-9ED7-4BCC-BFC8-71D6573C4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13B786AE-2D90-43CE-8993-437D0E66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4803BEB5-726E-4649-9A92-9DF09309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15CD516-3494-460F-9E72-2A9A5B76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6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FB73829E-B9C9-432A-85C1-D5B32D029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FD37E003-F88E-4CEF-ADC1-C85C72C70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EA5A335F-05BC-4572-A9EB-87821913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28D0E70-51AE-47C8-A795-0FC35604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17E70497-81B1-46F0-88F8-F29C9C3F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5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41BFCCE-C2CF-4F90-B217-CDFDA3F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D0C46AAF-697B-4CAA-A9AC-A2D6A487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63E5D85E-2BAB-42F4-90EE-1ECE61595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1CB4FC55-0C0A-44F9-BEFD-4AD74139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82C84209-7FB9-451B-AF89-816DA3C6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881F20A-E412-4F06-9BBB-E177BA87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A760B6D5-D59C-47CF-BF58-7BAE121F2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حرر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F1149300-2E21-479B-A4E0-4F9229475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8FF6A56-930A-4598-B071-ACECD6EB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C150DB46-75B1-4356-A3EF-385AC1F6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1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B225249-50CC-4FC8-BA44-24F862C1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D31FEBB-0094-4F35-9F1B-0C287FEBB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2C1CD0B0-A44A-49CE-9A2A-3709BD95E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7583DCED-C3D0-49CF-8441-3543D2A9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DF8B211A-7216-4651-AF3C-444942FB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DD5B7CAE-FE61-4961-85CF-158BBC43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0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DDAA731-C035-4044-A88B-E81AAAF5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D9AAC858-78C7-481D-B9C7-B7AA08A5F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حرر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8A6E6A6D-38AD-4B5C-921E-8DDEDD68B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2C6BBD28-FCC5-47F2-B50B-716AE4100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حرر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5244689B-1050-4232-BCE7-F5DE117F41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6523A280-9618-4EB5-8090-3B984989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132D2335-F7F3-4A54-8FED-89B38DCD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5834DB60-B4D7-49CB-A17E-D3634F753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3F52F2F-1399-4EB1-9889-B0E31E49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8BA3D5A4-B263-41FF-A58A-FE5BEB8C0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850AB78A-4EA2-45B1-A937-0C123C2A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ADA14370-1694-4DFE-83F2-618CFAB73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92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5E50F7D5-E00F-407D-B637-B88C1313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217983CE-B0E8-4494-8BA2-76996A5F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2769064-C2E1-49ED-9688-41DA7602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8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3442021-3FE0-4FA6-B068-E8363B15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C2606A3-CDA7-4003-9C46-EAFB57880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4E09D166-B405-4826-8B0E-5593C50E5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حرر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8420ACFB-390F-4D59-9308-84D8CA8A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08D0E52A-62CD-41FC-BD80-FAE90DF5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E132010B-268C-48E5-B96D-458815FF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47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6160BCA-AA49-413B-8EDE-A53304B6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F0D72EF6-7330-4FF9-B1D5-64050AA38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7709EBC5-8A20-4C20-AF84-7D2E6F5EA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حرر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6AC0E775-DFEF-46E0-998C-826A499B0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B37F5866-3FE6-4111-BBE5-11249F35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952F54AF-EFC4-4B34-9FEC-ADA2B57D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49BD9610-0B65-4CAE-849F-A195C96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6D790A81-5D22-495B-BA17-3C6384346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FF294626-AB7E-4465-A123-D4751BB4E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397E3-71EA-4078-8973-5D991155C09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310DB1C4-D6FB-48EE-A451-F32B9257D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2FD3C6C-8F18-4905-BC4E-32867735F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73181-EBB1-4599-8D61-8EBE122D0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صورة 15">
            <a:extLst>
              <a:ext uri="{FF2B5EF4-FFF2-40B4-BE49-F238E27FC236}">
                <a16:creationId xmlns:a16="http://schemas.microsoft.com/office/drawing/2014/main" id="{D79C1ACE-8CC5-4BD2-93C0-F01DCB3F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748" y="122432"/>
            <a:ext cx="5362366" cy="3474209"/>
          </a:xfrm>
          <a:prstGeom prst="rect">
            <a:avLst/>
          </a:prstGeom>
        </p:spPr>
      </p:pic>
      <p:sp>
        <p:nvSpPr>
          <p:cNvPr id="17" name="مربع نص 16">
            <a:extLst>
              <a:ext uri="{FF2B5EF4-FFF2-40B4-BE49-F238E27FC236}">
                <a16:creationId xmlns:a16="http://schemas.microsoft.com/office/drawing/2014/main" id="{86432D46-B73E-4BD5-B2F8-D4A1ED51A22F}"/>
              </a:ext>
            </a:extLst>
          </p:cNvPr>
          <p:cNvSpPr txBox="1"/>
          <p:nvPr/>
        </p:nvSpPr>
        <p:spPr>
          <a:xfrm>
            <a:off x="5953760" y="3596641"/>
            <a:ext cx="6238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Robots Navigation </a:t>
            </a:r>
          </a:p>
          <a:p>
            <a:r>
              <a:rPr lang="en-US" sz="6000" dirty="0"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 Space Mapping</a:t>
            </a: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49C1D563-A79A-4A13-96E7-076F23108D9E}"/>
              </a:ext>
            </a:extLst>
          </p:cNvPr>
          <p:cNvSpPr txBox="1"/>
          <p:nvPr/>
        </p:nvSpPr>
        <p:spPr>
          <a:xfrm>
            <a:off x="51351" y="904240"/>
            <a:ext cx="5800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Replace the fear of the unknown with curiosity</a:t>
            </a:r>
          </a:p>
        </p:txBody>
      </p: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08E9C11B-A2FC-4CA4-A72A-69975FB6E9C7}"/>
              </a:ext>
            </a:extLst>
          </p:cNvPr>
          <p:cNvCxnSpPr/>
          <p:nvPr/>
        </p:nvCxnSpPr>
        <p:spPr>
          <a:xfrm>
            <a:off x="6096000" y="330200"/>
            <a:ext cx="0" cy="6197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مربع نص 20">
            <a:extLst>
              <a:ext uri="{FF2B5EF4-FFF2-40B4-BE49-F238E27FC236}">
                <a16:creationId xmlns:a16="http://schemas.microsoft.com/office/drawing/2014/main" id="{6EF9A2D0-72A0-47EE-8861-8B98C24DE6ED}"/>
              </a:ext>
            </a:extLst>
          </p:cNvPr>
          <p:cNvSpPr txBox="1"/>
          <p:nvPr/>
        </p:nvSpPr>
        <p:spPr>
          <a:xfrm>
            <a:off x="346529" y="3947855"/>
            <a:ext cx="55361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Bader </a:t>
            </a:r>
            <a:r>
              <a:rPr lang="en-US" sz="4000" dirty="0" err="1">
                <a:solidFill>
                  <a:schemeClr val="bg1"/>
                </a:solidFill>
              </a:rPr>
              <a:t>Alharbi</a:t>
            </a:r>
            <a:endParaRPr lang="en-US" sz="4000" dirty="0">
              <a:solidFill>
                <a:schemeClr val="bg1"/>
              </a:solidFill>
            </a:endParaRPr>
          </a:p>
          <a:p>
            <a:pPr algn="l"/>
            <a:r>
              <a:rPr lang="en-US" sz="4000" dirty="0">
                <a:solidFill>
                  <a:schemeClr val="bg1"/>
                </a:solidFill>
              </a:rPr>
              <a:t>Ibrahim </a:t>
            </a:r>
            <a:r>
              <a:rPr lang="en-US" sz="4000" dirty="0" err="1">
                <a:solidFill>
                  <a:schemeClr val="bg1"/>
                </a:solidFill>
              </a:rPr>
              <a:t>Alwafaei</a:t>
            </a:r>
            <a:endParaRPr lang="en-US" sz="4000" dirty="0">
              <a:solidFill>
                <a:schemeClr val="bg1"/>
              </a:solidFill>
            </a:endParaRPr>
          </a:p>
          <a:p>
            <a:pPr algn="l"/>
            <a:r>
              <a:rPr lang="en-US" sz="4000" dirty="0">
                <a:solidFill>
                  <a:schemeClr val="bg1"/>
                </a:solidFill>
              </a:rPr>
              <a:t>Ibrahim </a:t>
            </a:r>
            <a:r>
              <a:rPr lang="en-US" sz="4000" dirty="0" err="1">
                <a:solidFill>
                  <a:schemeClr val="bg1"/>
                </a:solidFill>
              </a:rPr>
              <a:t>Alneami</a:t>
            </a:r>
            <a:endParaRPr lang="en-US" sz="4000" dirty="0">
              <a:solidFill>
                <a:schemeClr val="bg1"/>
              </a:solidFill>
            </a:endParaRPr>
          </a:p>
          <a:p>
            <a:pPr algn="l"/>
            <a:r>
              <a:rPr lang="en-US" sz="4000" dirty="0" err="1">
                <a:solidFill>
                  <a:schemeClr val="bg1"/>
                </a:solidFill>
              </a:rPr>
              <a:t>Rakan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Shalayl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41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25124745-8820-488F-89D9-170B8CF10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2381" cy="3785397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E43A4859-C928-4506-B9E4-5D74C9BAF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10" y="-238"/>
            <a:ext cx="7293951" cy="6858238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7BEB0055-D9F0-46B9-A911-C554ECA60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2" y="3750959"/>
            <a:ext cx="6452382" cy="310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1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nasa.gov/images/content/605805main_msl_lab_workersandrover.jpg">
            <a:extLst>
              <a:ext uri="{FF2B5EF4-FFF2-40B4-BE49-F238E27FC236}">
                <a16:creationId xmlns:a16="http://schemas.microsoft.com/office/drawing/2014/main" id="{E8838E0F-6DC0-4889-802A-0B72266C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368" y="337626"/>
            <a:ext cx="9177299" cy="61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79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6068F445-D57A-4048-9991-A815AA049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18" y="-1"/>
            <a:ext cx="3541485" cy="32442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6D6085ED-7A9B-4DA8-902D-37B2C4609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70" y="1420755"/>
            <a:ext cx="6031342" cy="49542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 descr="https://images-na.ssl-images-amazon.com/images/I/61CPE7LVOHL._SX425_.jpg">
            <a:extLst>
              <a:ext uri="{FF2B5EF4-FFF2-40B4-BE49-F238E27FC236}">
                <a16:creationId xmlns:a16="http://schemas.microsoft.com/office/drawing/2014/main" id="{6C3F3877-65A9-43E4-8EB9-BDF6BB528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3711"/>
            <a:ext cx="4627961" cy="28589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16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62BEECF4-C33F-473F-979E-4634520E3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6080"/>
            <a:ext cx="12192000" cy="52222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ar-SA" sz="4800" b="1" dirty="0">
                <a:solidFill>
                  <a:schemeClr val="bg1"/>
                </a:solidFill>
              </a:rPr>
              <a:t> وفقا لوكالة ناسا </a:t>
            </a:r>
          </a:p>
          <a:p>
            <a:pPr marL="685800" indent="-685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ar-SA" sz="4800" b="1" dirty="0">
                <a:solidFill>
                  <a:schemeClr val="bg1"/>
                </a:solidFill>
              </a:rPr>
              <a:t>تقوم الوكالة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ar-SA" sz="4800" b="1" dirty="0">
                <a:solidFill>
                  <a:schemeClr val="bg1"/>
                </a:solidFill>
              </a:rPr>
              <a:t>باستمرار بجولات حول الفضاء للبحث والاستكشاف عن وجود حياة على سطح الكواكب الأخرى ومن هذه الكواكب كوكب المريخ .</a:t>
            </a:r>
          </a:p>
          <a:p>
            <a:pPr marL="685800" indent="-6858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ar-SA" sz="4800" b="1" dirty="0">
              <a:solidFill>
                <a:schemeClr val="bg1"/>
              </a:solidFill>
            </a:endParaRPr>
          </a:p>
          <a:p>
            <a:pPr marL="685800" indent="-6858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ar-SA" sz="4800" b="1" dirty="0">
              <a:solidFill>
                <a:schemeClr val="bg1"/>
              </a:solidFill>
            </a:endParaRPr>
          </a:p>
          <a:p>
            <a:pPr marL="685800" indent="-685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ar-SA" sz="4800" b="1" dirty="0">
                <a:solidFill>
                  <a:schemeClr val="bg1"/>
                </a:solidFill>
              </a:rPr>
              <a:t> تعمل ناسا على البحث عن المياه والأحافير التي تدل على وجود آثار للحياة على هذا الكوكب .</a:t>
            </a:r>
          </a:p>
          <a:p>
            <a:pPr>
              <a:lnSpc>
                <a:spcPct val="120000"/>
              </a:lnSpc>
            </a:pPr>
            <a:endParaRPr lang="ar-SA" sz="48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ar-SA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62BEECF4-C33F-473F-979E-4634520E3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2689" y="0"/>
            <a:ext cx="5594251" cy="140677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endParaRPr lang="en-US" sz="48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ar-SA" sz="7000" b="1" dirty="0">
                <a:solidFill>
                  <a:schemeClr val="bg1"/>
                </a:solidFill>
              </a:rPr>
              <a:t>المريخ !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D6AB366E-A5A4-4C1D-9604-16E91EEDB21F}"/>
              </a:ext>
            </a:extLst>
          </p:cNvPr>
          <p:cNvSpPr txBox="1"/>
          <p:nvPr/>
        </p:nvSpPr>
        <p:spPr>
          <a:xfrm>
            <a:off x="532226" y="2897944"/>
            <a:ext cx="106351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4800" b="1" dirty="0">
                <a:solidFill>
                  <a:schemeClr val="bg1"/>
                </a:solidFill>
              </a:rPr>
              <a:t>"المريخ أقرب الكواكب التي تشبه الأرض في نظامنا الشمسي ولديه القدرة على أن يكون مسكنا للحياة" </a:t>
            </a:r>
          </a:p>
          <a:p>
            <a:endParaRPr lang="ar-SA" sz="2400" dirty="0">
              <a:solidFill>
                <a:schemeClr val="bg1"/>
              </a:solidFill>
            </a:endParaRPr>
          </a:p>
          <a:p>
            <a:r>
              <a:rPr lang="ar-SA" sz="2400" dirty="0">
                <a:solidFill>
                  <a:schemeClr val="bg1"/>
                </a:solidFill>
              </a:rPr>
              <a:t>دكتور فيروز نادري مكتب برنامج المريخ التابع لناسا </a:t>
            </a:r>
          </a:p>
          <a:p>
            <a:endParaRPr lang="ar-SA" sz="2400" dirty="0">
              <a:solidFill>
                <a:schemeClr val="bg1"/>
              </a:solidFill>
            </a:endParaRPr>
          </a:p>
          <a:p>
            <a:r>
              <a:rPr lang="ar-SA" sz="48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ar-SA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D097530-68CE-4488-863F-E0411B0C3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1119"/>
            <a:ext cx="12252960" cy="1835761"/>
          </a:xfrm>
        </p:spPr>
        <p:txBody>
          <a:bodyPr>
            <a:normAutofit/>
          </a:bodyPr>
          <a:lstStyle/>
          <a:p>
            <a:r>
              <a:rPr lang="ar-SA" sz="8800" b="1" dirty="0">
                <a:solidFill>
                  <a:schemeClr val="bg1"/>
                </a:solidFill>
                <a:effectLst/>
              </a:rPr>
              <a:t>أشياء يجب معرفتها عن المريخ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1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8BD9416A-0201-42C7-A3CF-C1099A76A728}"/>
              </a:ext>
            </a:extLst>
          </p:cNvPr>
          <p:cNvGrpSpPr/>
          <p:nvPr/>
        </p:nvGrpSpPr>
        <p:grpSpPr>
          <a:xfrm>
            <a:off x="0" y="-400340"/>
            <a:ext cx="11966917" cy="7258340"/>
            <a:chOff x="-182880" y="-200170"/>
            <a:chExt cx="11966917" cy="7258340"/>
          </a:xfrm>
        </p:grpSpPr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39F45267-0F0C-4A17-BE9B-3B4EDB71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7" b="89919" l="9887" r="94350">
                          <a14:foregroundMark x1="71186" y1="47984" x2="72034" y2="47984"/>
                          <a14:foregroundMark x1="83616" y1="47177" x2="83898" y2="48387"/>
                          <a14:foregroundMark x1="84746" y1="54435" x2="86158" y2="47984"/>
                          <a14:foregroundMark x1="81638" y1="32258" x2="81638" y2="32258"/>
                          <a14:foregroundMark x1="77684" y1="32258" x2="77684" y2="32258"/>
                          <a14:foregroundMark x1="81356" y1="63306" x2="81356" y2="633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880" y="-200170"/>
              <a:ext cx="11257280" cy="7258340"/>
            </a:xfrm>
            <a:prstGeom prst="rect">
              <a:avLst/>
            </a:prstGeom>
          </p:spPr>
        </p:pic>
        <p:pic>
          <p:nvPicPr>
            <p:cNvPr id="12" name="صورة 11">
              <a:extLst>
                <a:ext uri="{FF2B5EF4-FFF2-40B4-BE49-F238E27FC236}">
                  <a16:creationId xmlns:a16="http://schemas.microsoft.com/office/drawing/2014/main" id="{78556C43-4724-4380-87A4-A0845FD7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89" b="95222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037" y="1714500"/>
              <a:ext cx="60960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457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opsci.com/sites/popsci.com/files/styles/655_1x_/public/images/2017/07/mars-surface.jpg?itok=wZc9vU-e&amp;fc=50,50">
            <a:extLst>
              <a:ext uri="{FF2B5EF4-FFF2-40B4-BE49-F238E27FC236}">
                <a16:creationId xmlns:a16="http://schemas.microsoft.com/office/drawing/2014/main" id="{DE35C314-A111-40BD-B91D-A5250AB45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49" y="1244600"/>
            <a:ext cx="10183501" cy="436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EEC7E2AC-0D59-4378-8262-E68DA4924DCF}"/>
              </a:ext>
            </a:extLst>
          </p:cNvPr>
          <p:cNvSpPr/>
          <p:nvPr/>
        </p:nvSpPr>
        <p:spPr>
          <a:xfrm>
            <a:off x="647114" y="1084441"/>
            <a:ext cx="11197882" cy="716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ar-SA" sz="4000" b="1" dirty="0">
                <a:solidFill>
                  <a:schemeClr val="bg1"/>
                </a:solidFill>
              </a:rPr>
              <a:t>- الهبوط على الكوكب .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30069160-F893-41BC-BDB0-97C279774C09}"/>
              </a:ext>
            </a:extLst>
          </p:cNvPr>
          <p:cNvSpPr txBox="1"/>
          <p:nvPr/>
        </p:nvSpPr>
        <p:spPr>
          <a:xfrm>
            <a:off x="3024554" y="604911"/>
            <a:ext cx="64430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4500" b="1" dirty="0">
                <a:solidFill>
                  <a:schemeClr val="bg1"/>
                </a:solidFill>
              </a:rPr>
              <a:t>أصعب التحديات</a:t>
            </a:r>
            <a:endParaRPr lang="en-US" sz="4500" dirty="0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97D2C69B-7D58-4A30-9EC9-ED9D3F37892E}"/>
              </a:ext>
            </a:extLst>
          </p:cNvPr>
          <p:cNvSpPr txBox="1"/>
          <p:nvPr/>
        </p:nvSpPr>
        <p:spPr>
          <a:xfrm>
            <a:off x="1317673" y="3900527"/>
            <a:ext cx="1052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4000" b="1" dirty="0">
                <a:solidFill>
                  <a:schemeClr val="bg1"/>
                </a:solidFill>
              </a:rPr>
              <a:t>- في حال تعطل الروبوت في المريخ قد تفشل المهمة بأكملها.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202F25E3-971B-40C3-8B07-E10856D57984}"/>
              </a:ext>
            </a:extLst>
          </p:cNvPr>
          <p:cNvSpPr txBox="1"/>
          <p:nvPr/>
        </p:nvSpPr>
        <p:spPr>
          <a:xfrm>
            <a:off x="4421945" y="2497005"/>
            <a:ext cx="752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4000" b="1" dirty="0">
                <a:solidFill>
                  <a:schemeClr val="bg1"/>
                </a:solidFill>
              </a:rPr>
              <a:t>- الوقت اللازم لمسح تضاريس الكوكب .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7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62BEECF4-C33F-473F-979E-4634520E3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17880"/>
            <a:ext cx="12192000" cy="522224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ar-SA" sz="4800" b="1" dirty="0">
                <a:solidFill>
                  <a:schemeClr val="bg1"/>
                </a:solidFill>
              </a:rPr>
              <a:t>ما هي فكرتنا ؟</a:t>
            </a:r>
          </a:p>
          <a:p>
            <a:pPr>
              <a:lnSpc>
                <a:spcPct val="120000"/>
              </a:lnSpc>
            </a:pPr>
            <a:endParaRPr lang="ar-SA" sz="16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ar-SA" sz="4800" b="1" dirty="0">
                <a:solidFill>
                  <a:schemeClr val="bg1"/>
                </a:solidFill>
              </a:rPr>
              <a:t>تقوم فكرتنا بالأساس على تقليل التكلفة والمخاطر وذلك بوجود فريق متكامل من الروبوتات الصغيرة الغير مكلفة والتي تتواصل مع ببعضها البعض وتعمل على استكشاف  ومسح  وتصوير سطح  كوكب المريخ </a:t>
            </a:r>
            <a:endParaRPr lang="en-US" sz="48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ar-SA" sz="48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ar-SA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7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صورة ذات صلة">
            <a:extLst>
              <a:ext uri="{FF2B5EF4-FFF2-40B4-BE49-F238E27FC236}">
                <a16:creationId xmlns:a16="http://schemas.microsoft.com/office/drawing/2014/main" id="{8323934D-6C52-4C94-9398-91D6D255DD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6673"/>
            <a:ext cx="14797170" cy="7398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524360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158</Words>
  <Application>Microsoft Office PowerPoint</Application>
  <PresentationFormat>شاشة عريضة</PresentationFormat>
  <Paragraphs>28</Paragraphs>
  <Slides>12</Slides>
  <Notes>1</Notes>
  <HiddenSlides>1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نسق Office</vt:lpstr>
      <vt:lpstr>عرض تقديمي في PowerPoint</vt:lpstr>
      <vt:lpstr>عرض تقديمي في PowerPoint</vt:lpstr>
      <vt:lpstr>عرض تقديمي في PowerPoint</vt:lpstr>
      <vt:lpstr>أشياء يجب معرفتها عن المريخ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EBR</dc:creator>
  <cp:lastModifiedBy>EBR</cp:lastModifiedBy>
  <cp:revision>37</cp:revision>
  <dcterms:created xsi:type="dcterms:W3CDTF">2018-10-19T13:41:29Z</dcterms:created>
  <dcterms:modified xsi:type="dcterms:W3CDTF">2018-10-20T11:41:41Z</dcterms:modified>
</cp:coreProperties>
</file>